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Lst>
  <p:sldSz cx="13004800" cy="9753600"/>
  <p:notesSz cx="6858000" cy="9144000"/>
  <p:defaultTextStyle>
    <a:lvl1pPr algn="ctr" defTabSz="584200">
      <a:defRPr sz="3600">
        <a:latin typeface="+mn-lt"/>
        <a:ea typeface="+mn-ea"/>
        <a:cs typeface="+mn-cs"/>
        <a:sym typeface="Helvetica Light"/>
      </a:defRPr>
    </a:lvl1pPr>
    <a:lvl2pPr indent="228600" algn="ctr" defTabSz="584200">
      <a:defRPr sz="3600">
        <a:latin typeface="+mn-lt"/>
        <a:ea typeface="+mn-ea"/>
        <a:cs typeface="+mn-cs"/>
        <a:sym typeface="Helvetica Light"/>
      </a:defRPr>
    </a:lvl2pPr>
    <a:lvl3pPr indent="457200" algn="ctr" defTabSz="584200">
      <a:defRPr sz="3600">
        <a:latin typeface="+mn-lt"/>
        <a:ea typeface="+mn-ea"/>
        <a:cs typeface="+mn-cs"/>
        <a:sym typeface="Helvetica Light"/>
      </a:defRPr>
    </a:lvl3pPr>
    <a:lvl4pPr indent="685800" algn="ctr" defTabSz="584200">
      <a:defRPr sz="3600">
        <a:latin typeface="+mn-lt"/>
        <a:ea typeface="+mn-ea"/>
        <a:cs typeface="+mn-cs"/>
        <a:sym typeface="Helvetica Light"/>
      </a:defRPr>
    </a:lvl4pPr>
    <a:lvl5pPr indent="914400" algn="ctr" defTabSz="584200">
      <a:defRPr sz="3600">
        <a:latin typeface="+mn-lt"/>
        <a:ea typeface="+mn-ea"/>
        <a:cs typeface="+mn-cs"/>
        <a:sym typeface="Helvetica Light"/>
      </a:defRPr>
    </a:lvl5pPr>
    <a:lvl6pPr indent="1143000" algn="ctr" defTabSz="584200">
      <a:defRPr sz="3600">
        <a:latin typeface="+mn-lt"/>
        <a:ea typeface="+mn-ea"/>
        <a:cs typeface="+mn-cs"/>
        <a:sym typeface="Helvetica Light"/>
      </a:defRPr>
    </a:lvl6pPr>
    <a:lvl7pPr indent="1371600" algn="ctr" defTabSz="584200">
      <a:defRPr sz="3600">
        <a:latin typeface="+mn-lt"/>
        <a:ea typeface="+mn-ea"/>
        <a:cs typeface="+mn-cs"/>
        <a:sym typeface="Helvetica Light"/>
      </a:defRPr>
    </a:lvl7pPr>
    <a:lvl8pPr indent="1600200" algn="ctr" defTabSz="584200">
      <a:defRPr sz="3600">
        <a:latin typeface="+mn-lt"/>
        <a:ea typeface="+mn-ea"/>
        <a:cs typeface="+mn-cs"/>
        <a:sym typeface="Helvetica Light"/>
      </a:defRPr>
    </a:lvl8pPr>
    <a:lvl9pPr indent="1828800" algn="ctr" defTabSz="584200">
      <a:defRPr sz="3600">
        <a:latin typeface="+mn-lt"/>
        <a:ea typeface="+mn-ea"/>
        <a:cs typeface="+mn-cs"/>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365C0"/>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00882B"/>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off">
        <a:fontRef idx="minor">
          <a:srgbClr val="FFFFFF"/>
        </a:fontRef>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Ref idx="minor">
          <a:srgbClr val="FFFFFF"/>
        </a:fontRef>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Ref idx="minor">
          <a:srgbClr val="FFFFFF"/>
        </a:fontRef>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Shape 29"/>
          <p:cNvSpPr/>
          <p:nvPr>
            <p:ph type="sldImg"/>
          </p:nvPr>
        </p:nvSpPr>
        <p:spPr>
          <a:xfrm>
            <a:off x="1143000" y="685800"/>
            <a:ext cx="4572000" cy="3429000"/>
          </a:xfrm>
          <a:prstGeom prst="rect">
            <a:avLst/>
          </a:prstGeom>
        </p:spPr>
        <p:txBody>
          <a:bodyPr/>
          <a:lstStyle/>
          <a:p>
            <a:pPr lvl="0"/>
          </a:p>
        </p:txBody>
      </p:sp>
      <p:sp>
        <p:nvSpPr>
          <p:cNvPr id="30" name="Shape 30"/>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25000"/>
      </a:lnSpc>
      <a:defRPr sz="2400">
        <a:latin typeface="Avenir Roman"/>
        <a:ea typeface="Avenir Roman"/>
        <a:cs typeface="Avenir Roman"/>
        <a:sym typeface="Avenir Roman"/>
      </a:defRPr>
    </a:lvl1pPr>
    <a:lvl2pPr indent="228600" defTabSz="457200">
      <a:lnSpc>
        <a:spcPct val="125000"/>
      </a:lnSpc>
      <a:defRPr sz="2400">
        <a:latin typeface="Avenir Roman"/>
        <a:ea typeface="Avenir Roman"/>
        <a:cs typeface="Avenir Roman"/>
        <a:sym typeface="Avenir Roman"/>
      </a:defRPr>
    </a:lvl2pPr>
    <a:lvl3pPr indent="457200" defTabSz="457200">
      <a:lnSpc>
        <a:spcPct val="125000"/>
      </a:lnSpc>
      <a:defRPr sz="2400">
        <a:latin typeface="Avenir Roman"/>
        <a:ea typeface="Avenir Roman"/>
        <a:cs typeface="Avenir Roman"/>
        <a:sym typeface="Avenir Roman"/>
      </a:defRPr>
    </a:lvl3pPr>
    <a:lvl4pPr indent="685800" defTabSz="457200">
      <a:lnSpc>
        <a:spcPct val="125000"/>
      </a:lnSpc>
      <a:defRPr sz="2400">
        <a:latin typeface="Avenir Roman"/>
        <a:ea typeface="Avenir Roman"/>
        <a:cs typeface="Avenir Roman"/>
        <a:sym typeface="Avenir Roman"/>
      </a:defRPr>
    </a:lvl4pPr>
    <a:lvl5pPr indent="914400" defTabSz="457200">
      <a:lnSpc>
        <a:spcPct val="125000"/>
      </a:lnSpc>
      <a:defRPr sz="2400">
        <a:latin typeface="Avenir Roman"/>
        <a:ea typeface="Avenir Roman"/>
        <a:cs typeface="Avenir Roman"/>
        <a:sym typeface="Avenir Roman"/>
      </a:defRPr>
    </a:lvl5pPr>
    <a:lvl6pPr indent="1143000" defTabSz="457200">
      <a:lnSpc>
        <a:spcPct val="125000"/>
      </a:lnSpc>
      <a:defRPr sz="2400">
        <a:latin typeface="Avenir Roman"/>
        <a:ea typeface="Avenir Roman"/>
        <a:cs typeface="Avenir Roman"/>
        <a:sym typeface="Avenir Roman"/>
      </a:defRPr>
    </a:lvl6pPr>
    <a:lvl7pPr indent="1371600" defTabSz="457200">
      <a:lnSpc>
        <a:spcPct val="125000"/>
      </a:lnSpc>
      <a:defRPr sz="2400">
        <a:latin typeface="Avenir Roman"/>
        <a:ea typeface="Avenir Roman"/>
        <a:cs typeface="Avenir Roman"/>
        <a:sym typeface="Avenir Roman"/>
      </a:defRPr>
    </a:lvl7pPr>
    <a:lvl8pPr indent="1600200" defTabSz="457200">
      <a:lnSpc>
        <a:spcPct val="125000"/>
      </a:lnSpc>
      <a:defRPr sz="2400">
        <a:latin typeface="Avenir Roman"/>
        <a:ea typeface="Avenir Roman"/>
        <a:cs typeface="Avenir Roman"/>
        <a:sym typeface="Avenir Roman"/>
      </a:defRPr>
    </a:lvl8pPr>
    <a:lvl9pPr indent="1828800" defTabSz="457200">
      <a:lnSpc>
        <a:spcPct val="125000"/>
      </a:lnSpc>
      <a:defRPr sz="2400">
        <a:latin typeface="Avenir Roman"/>
        <a:ea typeface="Avenir Roman"/>
        <a:cs typeface="Avenir Roman"/>
        <a:sym typeface="Avenir Roman"/>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Title &amp; Subtitle">
    <p:spTree>
      <p:nvGrpSpPr>
        <p:cNvPr id="1" name=""/>
        <p:cNvGrpSpPr/>
        <p:nvPr/>
      </p:nvGrpSpPr>
      <p:grpSpPr>
        <a:xfrm>
          <a:off x="0" y="0"/>
          <a:ext cx="0" cy="0"/>
          <a:chOff x="0" y="0"/>
          <a:chExt cx="0" cy="0"/>
        </a:xfrm>
      </p:grpSpPr>
      <p:sp>
        <p:nvSpPr>
          <p:cNvPr id="5" name="Shape 5"/>
          <p:cNvSpPr/>
          <p:nvPr>
            <p:ph type="title"/>
          </p:nvPr>
        </p:nvSpPr>
        <p:spPr>
          <a:xfrm>
            <a:off x="1270000" y="1638300"/>
            <a:ext cx="10464800" cy="3302000"/>
          </a:xfrm>
          <a:prstGeom prst="rect">
            <a:avLst/>
          </a:prstGeom>
        </p:spPr>
        <p:txBody>
          <a:bodyPr anchor="b"/>
          <a:lstStyle/>
          <a:p>
            <a:pPr lvl="0">
              <a:defRPr sz="1800"/>
            </a:pPr>
            <a:r>
              <a:rPr sz="8000"/>
              <a:t>Title Text</a:t>
            </a:r>
          </a:p>
        </p:txBody>
      </p:sp>
      <p:sp>
        <p:nvSpPr>
          <p:cNvPr id="6" name="Shape 6"/>
          <p:cNvSpPr/>
          <p:nvPr>
            <p:ph type="body"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Quote">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spTree>
      <p:nvGrpSpPr>
        <p:cNvPr id="1" name=""/>
        <p:cNvGrpSpPr/>
        <p:nvPr/>
      </p:nvGrpSpPr>
      <p:grpSpPr>
        <a:xfrm>
          <a:off x="0" y="0"/>
          <a:ext cx="0" cy="0"/>
          <a:chOff x="0" y="0"/>
          <a:chExt cx="0" cy="0"/>
        </a:xfrm>
      </p:grpSpPr>
      <p:sp>
        <p:nvSpPr>
          <p:cNvPr id="8" name="Shape 8"/>
          <p:cNvSpPr/>
          <p:nvPr>
            <p:ph type="title"/>
          </p:nvPr>
        </p:nvSpPr>
        <p:spPr>
          <a:xfrm>
            <a:off x="1270000" y="6718300"/>
            <a:ext cx="10464800" cy="1422400"/>
          </a:xfrm>
          <a:prstGeom prst="rect">
            <a:avLst/>
          </a:prstGeom>
        </p:spPr>
        <p:txBody>
          <a:bodyPr anchor="b"/>
          <a:lstStyle/>
          <a:p>
            <a:pPr lvl="0">
              <a:defRPr sz="1800"/>
            </a:pPr>
            <a:r>
              <a:rPr sz="8000"/>
              <a:t>Title Text</a:t>
            </a:r>
          </a:p>
        </p:txBody>
      </p:sp>
      <p:sp>
        <p:nvSpPr>
          <p:cNvPr id="9" name="Shape 9"/>
          <p:cNvSpPr/>
          <p:nvPr>
            <p:ph type="body"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spTree>
      <p:nvGrpSpPr>
        <p:cNvPr id="1" name=""/>
        <p:cNvGrpSpPr/>
        <p:nvPr/>
      </p:nvGrpSpPr>
      <p:grpSpPr>
        <a:xfrm>
          <a:off x="0" y="0"/>
          <a:ext cx="0" cy="0"/>
          <a:chOff x="0" y="0"/>
          <a:chExt cx="0" cy="0"/>
        </a:xfrm>
      </p:grpSpPr>
      <p:sp>
        <p:nvSpPr>
          <p:cNvPr id="11" name="Shape 11"/>
          <p:cNvSpPr/>
          <p:nvPr>
            <p:ph type="title"/>
          </p:nvPr>
        </p:nvSpPr>
        <p:spPr>
          <a:xfrm>
            <a:off x="1270000" y="3225800"/>
            <a:ext cx="10464800" cy="3302000"/>
          </a:xfrm>
          <a:prstGeom prst="rect">
            <a:avLst/>
          </a:prstGeom>
        </p:spPr>
        <p:txBody>
          <a:bodyPr/>
          <a:lstStyle/>
          <a:p>
            <a:pPr lvl="0">
              <a:defRPr sz="1800"/>
            </a:pPr>
            <a:r>
              <a:rPr sz="8000"/>
              <a:t>Title Text</a:t>
            </a:r>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sp>
        <p:nvSpPr>
          <p:cNvPr id="13" name="Shape 13"/>
          <p:cNvSpPr/>
          <p:nvPr>
            <p:ph type="title"/>
          </p:nvPr>
        </p:nvSpPr>
        <p:spPr>
          <a:xfrm>
            <a:off x="952500" y="635000"/>
            <a:ext cx="5334000" cy="3987800"/>
          </a:xfrm>
          <a:prstGeom prst="rect">
            <a:avLst/>
          </a:prstGeom>
        </p:spPr>
        <p:txBody>
          <a:bodyPr anchor="b"/>
          <a:lstStyle>
            <a:lvl1pPr>
              <a:defRPr sz="6000"/>
            </a:lvl1pPr>
          </a:lstStyle>
          <a:p>
            <a:pPr lvl="0">
              <a:defRPr sz="1800"/>
            </a:pPr>
            <a:r>
              <a:rPr sz="6000"/>
              <a:t>Title Text</a:t>
            </a:r>
          </a:p>
        </p:txBody>
      </p:sp>
      <p:sp>
        <p:nvSpPr>
          <p:cNvPr id="14" name="Shape 14"/>
          <p:cNvSpPr/>
          <p:nvPr>
            <p:ph type="body" idx="1"/>
          </p:nvPr>
        </p:nvSpPr>
        <p:spPr>
          <a:xfrm>
            <a:off x="952500" y="4762500"/>
            <a:ext cx="5334000" cy="41021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16" name="Shape 16"/>
          <p:cNvSpPr/>
          <p:nvPr>
            <p:ph type="title"/>
          </p:nvPr>
        </p:nvSpPr>
        <p:spPr>
          <a:prstGeom prst="rect">
            <a:avLst/>
          </a:prstGeom>
        </p:spPr>
        <p:txBody>
          <a:bodyPr/>
          <a:lstStyle/>
          <a:p>
            <a:pPr lvl="0">
              <a:defRPr sz="1800"/>
            </a:pPr>
            <a:r>
              <a:rPr sz="8000"/>
              <a:t>Title Text</a:t>
            </a:r>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18" name="Shape 18"/>
          <p:cNvSpPr/>
          <p:nvPr>
            <p:ph type="title"/>
          </p:nvPr>
        </p:nvSpPr>
        <p:spPr>
          <a:prstGeom prst="rect">
            <a:avLst/>
          </a:prstGeom>
        </p:spPr>
        <p:txBody>
          <a:bodyPr/>
          <a:lstStyle/>
          <a:p>
            <a:pPr lvl="0">
              <a:defRPr sz="1800"/>
            </a:pPr>
            <a:r>
              <a:rPr sz="8000"/>
              <a:t>Title Text</a:t>
            </a:r>
          </a:p>
        </p:txBody>
      </p:sp>
      <p:sp>
        <p:nvSpPr>
          <p:cNvPr id="19" name="Shape 19"/>
          <p:cNvSpPr/>
          <p:nvPr>
            <p:ph type="body" idx="1"/>
          </p:nvPr>
        </p:nvSpPr>
        <p:spPr>
          <a:prstGeom prst="rect">
            <a:avLst/>
          </a:prstGeom>
        </p:spPr>
        <p:txBody>
          <a:bodyPr/>
          <a:lstStyle/>
          <a:p>
            <a:pPr lvl="0">
              <a:defRPr sz="1800"/>
            </a:pPr>
            <a:r>
              <a:rPr sz="3600"/>
              <a:t>Body Level One</a:t>
            </a:r>
            <a:endParaRPr sz="3600"/>
          </a:p>
          <a:p>
            <a:pPr lvl="1">
              <a:defRPr sz="1800"/>
            </a:pPr>
            <a:r>
              <a:rPr sz="3600"/>
              <a:t>Body Level Two</a:t>
            </a:r>
            <a:endParaRPr sz="3600"/>
          </a:p>
          <a:p>
            <a:pPr lvl="2">
              <a:defRPr sz="1800"/>
            </a:pPr>
            <a:r>
              <a:rPr sz="3600"/>
              <a:t>Body Level Three</a:t>
            </a:r>
            <a:endParaRPr sz="3600"/>
          </a:p>
          <a:p>
            <a:pPr lvl="3">
              <a:defRPr sz="1800"/>
            </a:pPr>
            <a:r>
              <a:rPr sz="3600"/>
              <a:t>Body Level Four</a:t>
            </a:r>
            <a:endParaRPr sz="3600"/>
          </a:p>
          <a:p>
            <a:pPr lvl="4">
              <a:defRPr sz="1800"/>
            </a:pPr>
            <a:r>
              <a:rPr sz="3600"/>
              <a:t>Body Level Five</a:t>
            </a:r>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21" name="Shape 21"/>
          <p:cNvSpPr/>
          <p:nvPr>
            <p:ph type="title"/>
          </p:nvPr>
        </p:nvSpPr>
        <p:spPr>
          <a:prstGeom prst="rect">
            <a:avLst/>
          </a:prstGeom>
        </p:spPr>
        <p:txBody>
          <a:bodyPr/>
          <a:lstStyle/>
          <a:p>
            <a:pPr lvl="0">
              <a:defRPr sz="1800"/>
            </a:pPr>
            <a:r>
              <a:rPr sz="8000"/>
              <a:t>Title Text</a:t>
            </a:r>
          </a:p>
        </p:txBody>
      </p:sp>
      <p:sp>
        <p:nvSpPr>
          <p:cNvPr id="22" name="Shape 22"/>
          <p:cNvSpPr/>
          <p:nvPr>
            <p:ph type="body" idx="1"/>
          </p:nvPr>
        </p:nvSpPr>
        <p:spPr>
          <a:xfrm>
            <a:off x="952500" y="26035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pPr lvl="0">
              <a:defRPr sz="1800"/>
            </a:pPr>
            <a:r>
              <a:rPr sz="2800"/>
              <a:t>Body Level One</a:t>
            </a:r>
            <a:endParaRPr sz="2800"/>
          </a:p>
          <a:p>
            <a:pPr lvl="1">
              <a:defRPr sz="1800"/>
            </a:pPr>
            <a:r>
              <a:rPr sz="2800"/>
              <a:t>Body Level Two</a:t>
            </a:r>
            <a:endParaRPr sz="2800"/>
          </a:p>
          <a:p>
            <a:pPr lvl="2">
              <a:defRPr sz="1800"/>
            </a:pPr>
            <a:r>
              <a:rPr sz="2800"/>
              <a:t>Body Level Three</a:t>
            </a:r>
            <a:endParaRPr sz="2800"/>
          </a:p>
          <a:p>
            <a:pPr lvl="3">
              <a:defRPr sz="1800"/>
            </a:pPr>
            <a:r>
              <a:rPr sz="2800"/>
              <a:t>Body Level Four</a:t>
            </a:r>
            <a:endParaRPr sz="2800"/>
          </a:p>
          <a:p>
            <a:pPr lvl="4">
              <a:defRPr sz="1800"/>
            </a:pPr>
            <a:r>
              <a:rPr sz="2800"/>
              <a:t>Body Level Five</a:t>
            </a:r>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24" name="Shape 24"/>
          <p:cNvSpPr/>
          <p:nvPr>
            <p:ph type="body" idx="1"/>
          </p:nvPr>
        </p:nvSpPr>
        <p:spPr>
          <a:xfrm>
            <a:off x="952500" y="1270000"/>
            <a:ext cx="11099800" cy="7213600"/>
          </a:xfrm>
          <a:prstGeom prst="rect">
            <a:avLst/>
          </a:prstGeom>
        </p:spPr>
        <p:txBody>
          <a:bodyPr/>
          <a:lstStyle/>
          <a:p>
            <a:pPr lvl="0">
              <a:defRPr sz="1800"/>
            </a:pPr>
            <a:r>
              <a:rPr sz="3600"/>
              <a:t>Body Level One</a:t>
            </a:r>
            <a:endParaRPr sz="3600"/>
          </a:p>
          <a:p>
            <a:pPr lvl="1">
              <a:defRPr sz="1800"/>
            </a:pPr>
            <a:r>
              <a:rPr sz="3600"/>
              <a:t>Body Level Two</a:t>
            </a:r>
            <a:endParaRPr sz="3600"/>
          </a:p>
          <a:p>
            <a:pPr lvl="2">
              <a:defRPr sz="1800"/>
            </a:pPr>
            <a:r>
              <a:rPr sz="3600"/>
              <a:t>Body Level Three</a:t>
            </a:r>
            <a:endParaRPr sz="3600"/>
          </a:p>
          <a:p>
            <a:pPr lvl="3">
              <a:defRPr sz="1800"/>
            </a:pPr>
            <a:r>
              <a:rPr sz="3600"/>
              <a:t>Body Level Four</a:t>
            </a:r>
            <a:endParaRPr sz="3600"/>
          </a:p>
          <a:p>
            <a:pPr lvl="4">
              <a:defRPr sz="1800"/>
            </a:pPr>
            <a:r>
              <a:rPr sz="3600"/>
              <a:t>Body Level Five</a:t>
            </a:r>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hoto - 3 Up">
    <p:spTree>
      <p:nvGrpSpPr>
        <p:cNvPr id="1" name=""/>
        <p:cNvGrpSpPr/>
        <p:nvPr/>
      </p:nvGrpSpPr>
      <p:grpSpPr>
        <a:xfrm>
          <a:off x="0" y="0"/>
          <a:ext cx="0" cy="0"/>
          <a:chOff x="0" y="0"/>
          <a:chExt cx="0" cy="0"/>
        </a:xfrm>
      </p:grpSpPr>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ph type="title"/>
          </p:nvPr>
        </p:nvSpPr>
        <p:spPr>
          <a:xfrm>
            <a:off x="952500" y="444500"/>
            <a:ext cx="11099800" cy="21590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sz="1800"/>
            </a:pPr>
            <a:r>
              <a:rPr sz="8000"/>
              <a:t>Title Text</a:t>
            </a:r>
          </a:p>
        </p:txBody>
      </p:sp>
      <p:sp>
        <p:nvSpPr>
          <p:cNvPr id="3" name="Shape 3"/>
          <p:cNvSpPr/>
          <p:nvPr>
            <p:ph type="body" idx="1"/>
          </p:nvPr>
        </p:nvSpPr>
        <p:spPr>
          <a:xfrm>
            <a:off x="952500" y="2603500"/>
            <a:ext cx="11099800" cy="62865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sz="1800"/>
            </a:pPr>
            <a:r>
              <a:rPr sz="3600"/>
              <a:t>Body Level One</a:t>
            </a:r>
            <a:endParaRPr sz="3600"/>
          </a:p>
          <a:p>
            <a:pPr lvl="1">
              <a:defRPr sz="1800"/>
            </a:pPr>
            <a:r>
              <a:rPr sz="3600"/>
              <a:t>Body Level Two</a:t>
            </a:r>
            <a:endParaRPr sz="3600"/>
          </a:p>
          <a:p>
            <a:pPr lvl="2">
              <a:defRPr sz="1800"/>
            </a:pPr>
            <a:r>
              <a:rPr sz="3600"/>
              <a:t>Body Level Three</a:t>
            </a:r>
            <a:endParaRPr sz="3600"/>
          </a:p>
          <a:p>
            <a:pPr lvl="3">
              <a:defRPr sz="1800"/>
            </a:pPr>
            <a:r>
              <a:rPr sz="3600"/>
              <a:t>Body Level Four</a:t>
            </a:r>
            <a:endParaRPr sz="3600"/>
          </a:p>
          <a:p>
            <a:pPr lvl="4">
              <a:defRPr sz="1800"/>
            </a:pPr>
            <a:r>
              <a:rPr sz="3600"/>
              <a:t>Body Level Five</a:t>
            </a:r>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spd="med" advClick="1"/>
  <p:txStyles>
    <p:titleStyle>
      <a:lvl1pPr algn="ctr" defTabSz="584200">
        <a:defRPr sz="8000">
          <a:latin typeface="+mn-lt"/>
          <a:ea typeface="+mn-ea"/>
          <a:cs typeface="+mn-cs"/>
          <a:sym typeface="Helvetica Light"/>
        </a:defRPr>
      </a:lvl1pPr>
      <a:lvl2pPr indent="228600" algn="ctr" defTabSz="584200">
        <a:defRPr sz="8000">
          <a:latin typeface="+mn-lt"/>
          <a:ea typeface="+mn-ea"/>
          <a:cs typeface="+mn-cs"/>
          <a:sym typeface="Helvetica Light"/>
        </a:defRPr>
      </a:lvl2pPr>
      <a:lvl3pPr indent="457200" algn="ctr" defTabSz="584200">
        <a:defRPr sz="8000">
          <a:latin typeface="+mn-lt"/>
          <a:ea typeface="+mn-ea"/>
          <a:cs typeface="+mn-cs"/>
          <a:sym typeface="Helvetica Light"/>
        </a:defRPr>
      </a:lvl3pPr>
      <a:lvl4pPr indent="685800" algn="ctr" defTabSz="584200">
        <a:defRPr sz="8000">
          <a:latin typeface="+mn-lt"/>
          <a:ea typeface="+mn-ea"/>
          <a:cs typeface="+mn-cs"/>
          <a:sym typeface="Helvetica Light"/>
        </a:defRPr>
      </a:lvl4pPr>
      <a:lvl5pPr indent="914400" algn="ctr" defTabSz="584200">
        <a:defRPr sz="8000">
          <a:latin typeface="+mn-lt"/>
          <a:ea typeface="+mn-ea"/>
          <a:cs typeface="+mn-cs"/>
          <a:sym typeface="Helvetica Light"/>
        </a:defRPr>
      </a:lvl5pPr>
      <a:lvl6pPr indent="1143000" algn="ctr" defTabSz="584200">
        <a:defRPr sz="8000">
          <a:latin typeface="+mn-lt"/>
          <a:ea typeface="+mn-ea"/>
          <a:cs typeface="+mn-cs"/>
          <a:sym typeface="Helvetica Light"/>
        </a:defRPr>
      </a:lvl6pPr>
      <a:lvl7pPr indent="1371600" algn="ctr" defTabSz="584200">
        <a:defRPr sz="8000">
          <a:latin typeface="+mn-lt"/>
          <a:ea typeface="+mn-ea"/>
          <a:cs typeface="+mn-cs"/>
          <a:sym typeface="Helvetica Light"/>
        </a:defRPr>
      </a:lvl7pPr>
      <a:lvl8pPr indent="1600200" algn="ctr" defTabSz="584200">
        <a:defRPr sz="8000">
          <a:latin typeface="+mn-lt"/>
          <a:ea typeface="+mn-ea"/>
          <a:cs typeface="+mn-cs"/>
          <a:sym typeface="Helvetica Light"/>
        </a:defRPr>
      </a:lvl8pPr>
      <a:lvl9pPr indent="1828800" algn="ctr" defTabSz="584200">
        <a:defRPr sz="8000">
          <a:latin typeface="+mn-lt"/>
          <a:ea typeface="+mn-ea"/>
          <a:cs typeface="+mn-cs"/>
          <a:sym typeface="Helvetica Light"/>
        </a:defRPr>
      </a:lvl9pPr>
    </p:titleStyle>
    <p:bodyStyle>
      <a:lvl1pPr marL="444500" indent="-444500" defTabSz="584200">
        <a:spcBef>
          <a:spcPts val="4200"/>
        </a:spcBef>
        <a:buSzPct val="75000"/>
        <a:buChar char="•"/>
        <a:defRPr sz="3600">
          <a:latin typeface="+mn-lt"/>
          <a:ea typeface="+mn-ea"/>
          <a:cs typeface="+mn-cs"/>
          <a:sym typeface="Helvetica Light"/>
        </a:defRPr>
      </a:lvl1pPr>
      <a:lvl2pPr marL="889000" indent="-444500" defTabSz="584200">
        <a:spcBef>
          <a:spcPts val="4200"/>
        </a:spcBef>
        <a:buSzPct val="75000"/>
        <a:buChar char="•"/>
        <a:defRPr sz="3600">
          <a:latin typeface="+mn-lt"/>
          <a:ea typeface="+mn-ea"/>
          <a:cs typeface="+mn-cs"/>
          <a:sym typeface="Helvetica Light"/>
        </a:defRPr>
      </a:lvl2pPr>
      <a:lvl3pPr marL="1333500" indent="-444500" defTabSz="584200">
        <a:spcBef>
          <a:spcPts val="4200"/>
        </a:spcBef>
        <a:buSzPct val="75000"/>
        <a:buChar char="•"/>
        <a:defRPr sz="3600">
          <a:latin typeface="+mn-lt"/>
          <a:ea typeface="+mn-ea"/>
          <a:cs typeface="+mn-cs"/>
          <a:sym typeface="Helvetica Light"/>
        </a:defRPr>
      </a:lvl3pPr>
      <a:lvl4pPr marL="1778000" indent="-444500" defTabSz="584200">
        <a:spcBef>
          <a:spcPts val="4200"/>
        </a:spcBef>
        <a:buSzPct val="75000"/>
        <a:buChar char="•"/>
        <a:defRPr sz="3600">
          <a:latin typeface="+mn-lt"/>
          <a:ea typeface="+mn-ea"/>
          <a:cs typeface="+mn-cs"/>
          <a:sym typeface="Helvetica Light"/>
        </a:defRPr>
      </a:lvl4pPr>
      <a:lvl5pPr marL="2222500" indent="-444500" defTabSz="584200">
        <a:spcBef>
          <a:spcPts val="4200"/>
        </a:spcBef>
        <a:buSzPct val="75000"/>
        <a:buChar char="•"/>
        <a:defRPr sz="3600">
          <a:latin typeface="+mn-lt"/>
          <a:ea typeface="+mn-ea"/>
          <a:cs typeface="+mn-cs"/>
          <a:sym typeface="Helvetica Light"/>
        </a:defRPr>
      </a:lvl5pPr>
      <a:lvl6pPr marL="2667000" indent="-444500" defTabSz="584200">
        <a:spcBef>
          <a:spcPts val="4200"/>
        </a:spcBef>
        <a:buSzPct val="75000"/>
        <a:buChar char="•"/>
        <a:defRPr sz="3600">
          <a:latin typeface="+mn-lt"/>
          <a:ea typeface="+mn-ea"/>
          <a:cs typeface="+mn-cs"/>
          <a:sym typeface="Helvetica Light"/>
        </a:defRPr>
      </a:lvl6pPr>
      <a:lvl7pPr marL="3111500" indent="-444500" defTabSz="584200">
        <a:spcBef>
          <a:spcPts val="4200"/>
        </a:spcBef>
        <a:buSzPct val="75000"/>
        <a:buChar char="•"/>
        <a:defRPr sz="3600">
          <a:latin typeface="+mn-lt"/>
          <a:ea typeface="+mn-ea"/>
          <a:cs typeface="+mn-cs"/>
          <a:sym typeface="Helvetica Light"/>
        </a:defRPr>
      </a:lvl7pPr>
      <a:lvl8pPr marL="3556000" indent="-444500" defTabSz="584200">
        <a:spcBef>
          <a:spcPts val="4200"/>
        </a:spcBef>
        <a:buSzPct val="75000"/>
        <a:buChar char="•"/>
        <a:defRPr sz="3600">
          <a:latin typeface="+mn-lt"/>
          <a:ea typeface="+mn-ea"/>
          <a:cs typeface="+mn-cs"/>
          <a:sym typeface="Helvetica Light"/>
        </a:defRPr>
      </a:lvl8pPr>
      <a:lvl9pPr marL="4000500" indent="-444500" defTabSz="584200">
        <a:spcBef>
          <a:spcPts val="4200"/>
        </a:spcBef>
        <a:buSzPct val="75000"/>
        <a:buChar char="•"/>
        <a:defRPr sz="3600">
          <a:latin typeface="+mn-lt"/>
          <a:ea typeface="+mn-ea"/>
          <a:cs typeface="+mn-cs"/>
          <a:sym typeface="Helvetica Light"/>
        </a:defRPr>
      </a:lvl9pPr>
    </p:bodyStyle>
    <p:otherStyle>
      <a:lvl1pPr algn="ctr" defTabSz="584200">
        <a:defRPr>
          <a:solidFill>
            <a:schemeClr val="tx1"/>
          </a:solidFill>
          <a:latin typeface="+mn-lt"/>
          <a:ea typeface="+mn-ea"/>
          <a:cs typeface="+mn-cs"/>
          <a:sym typeface="Helvetica Light"/>
        </a:defRPr>
      </a:lvl1pPr>
      <a:lvl2pPr indent="228600" algn="ctr" defTabSz="584200">
        <a:defRPr>
          <a:solidFill>
            <a:schemeClr val="tx1"/>
          </a:solidFill>
          <a:latin typeface="+mn-lt"/>
          <a:ea typeface="+mn-ea"/>
          <a:cs typeface="+mn-cs"/>
          <a:sym typeface="Helvetica Light"/>
        </a:defRPr>
      </a:lvl2pPr>
      <a:lvl3pPr indent="457200" algn="ctr" defTabSz="584200">
        <a:defRPr>
          <a:solidFill>
            <a:schemeClr val="tx1"/>
          </a:solidFill>
          <a:latin typeface="+mn-lt"/>
          <a:ea typeface="+mn-ea"/>
          <a:cs typeface="+mn-cs"/>
          <a:sym typeface="Helvetica Light"/>
        </a:defRPr>
      </a:lvl3pPr>
      <a:lvl4pPr indent="685800" algn="ctr" defTabSz="584200">
        <a:defRPr>
          <a:solidFill>
            <a:schemeClr val="tx1"/>
          </a:solidFill>
          <a:latin typeface="+mn-lt"/>
          <a:ea typeface="+mn-ea"/>
          <a:cs typeface="+mn-cs"/>
          <a:sym typeface="Helvetica Light"/>
        </a:defRPr>
      </a:lvl4pPr>
      <a:lvl5pPr indent="914400" algn="ctr" defTabSz="584200">
        <a:defRPr>
          <a:solidFill>
            <a:schemeClr val="tx1"/>
          </a:solidFill>
          <a:latin typeface="+mn-lt"/>
          <a:ea typeface="+mn-ea"/>
          <a:cs typeface="+mn-cs"/>
          <a:sym typeface="Helvetica Light"/>
        </a:defRPr>
      </a:lvl5pPr>
      <a:lvl6pPr indent="1143000" algn="ctr" defTabSz="584200">
        <a:defRPr>
          <a:solidFill>
            <a:schemeClr val="tx1"/>
          </a:solidFill>
          <a:latin typeface="+mn-lt"/>
          <a:ea typeface="+mn-ea"/>
          <a:cs typeface="+mn-cs"/>
          <a:sym typeface="Helvetica Light"/>
        </a:defRPr>
      </a:lvl6pPr>
      <a:lvl7pPr indent="1371600" algn="ctr" defTabSz="584200">
        <a:defRPr>
          <a:solidFill>
            <a:schemeClr val="tx1"/>
          </a:solidFill>
          <a:latin typeface="+mn-lt"/>
          <a:ea typeface="+mn-ea"/>
          <a:cs typeface="+mn-cs"/>
          <a:sym typeface="Helvetica Light"/>
        </a:defRPr>
      </a:lvl7pPr>
      <a:lvl8pPr indent="1600200" algn="ctr" defTabSz="584200">
        <a:defRPr>
          <a:solidFill>
            <a:schemeClr val="tx1"/>
          </a:solidFill>
          <a:latin typeface="+mn-lt"/>
          <a:ea typeface="+mn-ea"/>
          <a:cs typeface="+mn-cs"/>
          <a:sym typeface="Helvetica Light"/>
        </a:defRPr>
      </a:lvl8pPr>
      <a:lvl9pPr indent="1828800" algn="ctr" defTabSz="584200">
        <a:defRPr>
          <a:solidFill>
            <a:schemeClr val="tx1"/>
          </a:solidFill>
          <a:latin typeface="+mn-lt"/>
          <a:ea typeface="+mn-ea"/>
          <a:cs typeface="+mn-cs"/>
          <a:sym typeface="Helvetica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 name="Shape 32"/>
          <p:cNvSpPr/>
          <p:nvPr>
            <p:ph type="title"/>
          </p:nvPr>
        </p:nvSpPr>
        <p:spPr>
          <a:xfrm>
            <a:off x="1130300" y="1485900"/>
            <a:ext cx="10464800" cy="3302000"/>
          </a:xfrm>
          <a:prstGeom prst="rect">
            <a:avLst/>
          </a:prstGeom>
        </p:spPr>
        <p:txBody>
          <a:bodyPr/>
          <a:lstStyle/>
          <a:p>
            <a:pPr lvl="0">
              <a:defRPr sz="1800"/>
            </a:pPr>
            <a:r>
              <a:rPr sz="8000"/>
              <a:t>Data Mining</a:t>
            </a:r>
          </a:p>
        </p:txBody>
      </p:sp>
      <p:sp>
        <p:nvSpPr>
          <p:cNvPr id="33" name="Shape 33"/>
          <p:cNvSpPr/>
          <p:nvPr>
            <p:ph type="body" idx="1"/>
          </p:nvPr>
        </p:nvSpPr>
        <p:spPr>
          <a:prstGeom prst="rect">
            <a:avLst/>
          </a:prstGeom>
        </p:spPr>
        <p:txBody>
          <a:bodyPr/>
          <a:lstStyle>
            <a:lvl1pPr>
              <a:defRPr i="1"/>
            </a:lvl1pPr>
          </a:lstStyle>
          <a:p>
            <a:pPr lvl="0">
              <a:defRPr i="0" sz="1800"/>
            </a:pPr>
            <a:r>
              <a:rPr i="1" sz="3200"/>
              <a:t>(Don’t worry, I am not presenting these slides; just for your reading pleasure)</a:t>
            </a:r>
          </a:p>
        </p:txBody>
      </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5" name="Shape 35"/>
          <p:cNvSpPr/>
          <p:nvPr>
            <p:ph type="body" idx="1"/>
          </p:nvPr>
        </p:nvSpPr>
        <p:spPr>
          <a:xfrm>
            <a:off x="228599" y="88900"/>
            <a:ext cx="12725402" cy="9385300"/>
          </a:xfrm>
          <a:prstGeom prst="rect">
            <a:avLst/>
          </a:prstGeom>
        </p:spPr>
        <p:txBody>
          <a:bodyPr/>
          <a:lstStyle/>
          <a:p>
            <a:pPr lvl="0">
              <a:defRPr sz="1800"/>
            </a:pPr>
            <a:r>
              <a:rPr sz="3600"/>
              <a:t>There has been an evolution in how we look the relationship between the user and the archive.</a:t>
            </a:r>
            <a:endParaRPr sz="3600"/>
          </a:p>
          <a:p>
            <a:pPr lvl="0">
              <a:defRPr sz="1800"/>
            </a:pPr>
            <a:r>
              <a:rPr sz="3600"/>
              <a:t>Shortly after HST launch, the user gave simple requests like “give me the output of my observations” and the archive provided data that was relatively unprocessed.</a:t>
            </a:r>
            <a:endParaRPr sz="3600"/>
          </a:p>
          <a:p>
            <a:pPr lvl="0">
              <a:defRPr sz="1800"/>
            </a:pPr>
            <a:r>
              <a:rPr sz="3600"/>
              <a:t>As time progressed more users looked at the archive as a whole, and were able to query more complex metadata (e.g. give me F218W data of M33 taken between these dates) and the archive provided much more completely reduced data, along with access to the raw data.</a:t>
            </a:r>
            <a:endParaRPr sz="3600"/>
          </a:p>
          <a:p>
            <a:pPr lvl="0">
              <a:defRPr sz="1800"/>
            </a:pPr>
            <a:r>
              <a:rPr sz="3600"/>
              <a:t>Hubble Source Catalog has extended this trend, allowing users to make queries on the characteristics of objects (e.g. SExtractor outputs) rather than metadata.</a:t>
            </a:r>
          </a:p>
        </p:txBody>
      </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7" name="Shape 37"/>
          <p:cNvSpPr/>
          <p:nvPr>
            <p:ph type="body" idx="1"/>
          </p:nvPr>
        </p:nvSpPr>
        <p:spPr>
          <a:xfrm>
            <a:off x="228600" y="88900"/>
            <a:ext cx="12725400" cy="9385300"/>
          </a:xfrm>
          <a:prstGeom prst="rect">
            <a:avLst/>
          </a:prstGeom>
        </p:spPr>
        <p:txBody>
          <a:bodyPr/>
          <a:lstStyle/>
          <a:p>
            <a:pPr lvl="0">
              <a:defRPr sz="1800"/>
            </a:pPr>
            <a:r>
              <a:rPr b="1" sz="3600"/>
              <a:t>What does the future of this trend look like?</a:t>
            </a:r>
            <a:endParaRPr b="1" sz="3600"/>
          </a:p>
          <a:p>
            <a:pPr lvl="0">
              <a:defRPr sz="1800"/>
            </a:pPr>
            <a:r>
              <a:rPr sz="3600"/>
              <a:t>One could imagine more advanced queries like: “I have this SED; give me all the HSC sources that are consistent with it that have observations in these filters. This requires a better understanding of, e.g., non-detections.</a:t>
            </a:r>
            <a:endParaRPr sz="3600"/>
          </a:p>
          <a:p>
            <a:pPr lvl="0">
              <a:defRPr sz="1800"/>
            </a:pPr>
            <a:r>
              <a:rPr sz="3600"/>
              <a:t>One could extend these advanced queries to the spectral database: “I have a spectrum, find me more that that are similar to it”. We could enable this by applying algorithms on our end (</a:t>
            </a:r>
            <a:r>
              <a:rPr i="1" sz="3600"/>
              <a:t>clustering, unsupervised learning</a:t>
            </a:r>
            <a:r>
              <a:rPr sz="3600"/>
              <a:t>) to the existing spectral database.</a:t>
            </a:r>
          </a:p>
        </p:txBody>
      </p:sp>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9" name="Shape 39"/>
          <p:cNvSpPr/>
          <p:nvPr>
            <p:ph type="body" idx="1"/>
          </p:nvPr>
        </p:nvSpPr>
        <p:spPr>
          <a:xfrm>
            <a:off x="228600" y="88900"/>
            <a:ext cx="12725400" cy="9385300"/>
          </a:xfrm>
          <a:prstGeom prst="rect">
            <a:avLst/>
          </a:prstGeom>
        </p:spPr>
        <p:txBody>
          <a:bodyPr/>
          <a:lstStyle/>
          <a:p>
            <a:pPr lvl="0">
              <a:defRPr sz="1800"/>
            </a:pPr>
            <a:r>
              <a:rPr b="1" sz="3600"/>
              <a:t>What does the future of this trend look like? </a:t>
            </a:r>
            <a:r>
              <a:rPr b="1" i="1" sz="3600"/>
              <a:t>continued</a:t>
            </a:r>
            <a:endParaRPr b="1" sz="3600"/>
          </a:p>
          <a:p>
            <a:pPr lvl="0">
              <a:defRPr sz="1800"/>
            </a:pPr>
            <a:r>
              <a:rPr sz="3600"/>
              <a:t>We could provide a richer set of qualities (</a:t>
            </a:r>
            <a:r>
              <a:rPr i="1" sz="3600"/>
              <a:t>feature vectors) </a:t>
            </a:r>
            <a:r>
              <a:rPr sz="3600"/>
              <a:t> for objects larger than the PSF that would allow the users to better sort for the kinds of extended objects they are interested in.</a:t>
            </a:r>
            <a:endParaRPr sz="3600"/>
          </a:p>
          <a:p>
            <a:pPr lvl="0">
              <a:defRPr sz="1800"/>
            </a:pPr>
            <a:r>
              <a:rPr sz="3600"/>
              <a:t>We could provide server-side classification services: users provide input to train our algorithms to find certain kinds of sources within the data (</a:t>
            </a:r>
            <a:r>
              <a:rPr i="1" sz="3600"/>
              <a:t>supervised learning</a:t>
            </a:r>
            <a:r>
              <a:rPr sz="3600"/>
              <a:t>).</a:t>
            </a:r>
            <a:endParaRPr sz="3600"/>
          </a:p>
          <a:p>
            <a:pPr lvl="0">
              <a:defRPr sz="1800"/>
            </a:pPr>
            <a:r>
              <a:rPr sz="3600"/>
              <a:t>We could provided trainable/teachable image search (</a:t>
            </a:r>
            <a:r>
              <a:rPr i="1" sz="3600"/>
              <a:t>segmentation</a:t>
            </a:r>
            <a:r>
              <a:rPr sz="3600"/>
              <a:t>) algorithms to find complex sources that are not found by SExtractor, e.g. shocks, shells, filaments, arcs, etc.</a:t>
            </a:r>
          </a:p>
        </p:txBody>
      </p:sp>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1" name="Shape 41"/>
          <p:cNvSpPr/>
          <p:nvPr>
            <p:ph type="body" idx="1"/>
          </p:nvPr>
        </p:nvSpPr>
        <p:spPr>
          <a:xfrm>
            <a:off x="228600" y="88900"/>
            <a:ext cx="12725400" cy="9385300"/>
          </a:xfrm>
          <a:prstGeom prst="rect">
            <a:avLst/>
          </a:prstGeom>
        </p:spPr>
        <p:txBody>
          <a:bodyPr/>
          <a:lstStyle/>
          <a:p>
            <a:pPr lvl="0">
              <a:defRPr sz="1800"/>
            </a:pPr>
            <a:r>
              <a:rPr b="1" sz="3600"/>
              <a:t>What does the future of this trend look like? </a:t>
            </a:r>
            <a:r>
              <a:rPr b="1" i="1" sz="3600"/>
              <a:t>continued</a:t>
            </a:r>
            <a:endParaRPr b="1" sz="3600"/>
          </a:p>
          <a:p>
            <a:pPr lvl="0">
              <a:defRPr sz="1800"/>
            </a:pPr>
            <a:r>
              <a:rPr sz="3600"/>
              <a:t>Your idea here!</a:t>
            </a:r>
          </a:p>
        </p:txBody>
      </p:sp>
    </p:spTree>
  </p:cSld>
  <p:clrMapOvr>
    <a:masterClrMapping/>
  </p:clrMapOvr>
  <p:transition spd="med" advClick="1"/>
</p:sld>
</file>

<file path=ppt/theme/_rels/theme1.xml.rels><?xml version="1.0" encoding="UTF-8" standalone="yes"?><Relationships xmlns="http://schemas.openxmlformats.org/package/2006/relationships"><Relationship Id="rId1" Type="http://schemas.openxmlformats.org/officeDocument/2006/relationships/image" Target="../media/image1.png"/></Relationships>

</file>

<file path=ppt/theme/_rels/theme2.xml.rels><?xml version="1.0" encoding="UTF-8" standalone="yes"?><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