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3"/>
  </p:notesMasterIdLst>
  <p:sldIdLst>
    <p:sldId id="262" r:id="rId2"/>
    <p:sldId id="263" r:id="rId3"/>
    <p:sldId id="264" r:id="rId4"/>
    <p:sldId id="274" r:id="rId5"/>
    <p:sldId id="267" r:id="rId6"/>
    <p:sldId id="277" r:id="rId7"/>
    <p:sldId id="278" r:id="rId8"/>
    <p:sldId id="279" r:id="rId9"/>
    <p:sldId id="280" r:id="rId10"/>
    <p:sldId id="27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E1A6-8A47-A84F-8F19-87196DB64A3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21A7-BF4D-8843-B78F-0A9549BEE3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21A7-BF4D-8843-B78F-0A9549BEE3F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818" y="1395412"/>
            <a:ext cx="740938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184" y="3009899"/>
            <a:ext cx="6041216" cy="22274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Nov 26 2012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47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269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182" y="274638"/>
            <a:ext cx="544081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599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Nov 26 2012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8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05" y="4406900"/>
            <a:ext cx="74040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705" y="2906713"/>
            <a:ext cx="740400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Nov 26 2012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9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9364" y="1600200"/>
            <a:ext cx="365191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96" y="1600200"/>
            <a:ext cx="3651203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Nov 26 2012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05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364" y="1535113"/>
            <a:ext cx="3651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9363" y="2174874"/>
            <a:ext cx="3651915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97" y="1535113"/>
            <a:ext cx="36512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97" y="2174875"/>
            <a:ext cx="3651203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Nov 26 2012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3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08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92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20" y="273050"/>
            <a:ext cx="31338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641" y="273050"/>
            <a:ext cx="4365157" cy="6083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320" y="1435100"/>
            <a:ext cx="3133822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66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12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9364" y="274638"/>
            <a:ext cx="7587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364" y="1600201"/>
            <a:ext cx="7587435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F25A-B57D-E546-B8CB-359B19774A8A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AD5A-3E32-8F49-BFCA-D979A660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Nov 26 2012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136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gers@stsci.edu" TargetMode="External"/><Relationship Id="rId4" Type="http://schemas.openxmlformats.org/officeDocument/2006/relationships/hyperlink" Target="mailto:klevay@stsci.edu" TargetMode="Externa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donaldson@stsci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490113"/>
            <a:ext cx="7772400" cy="911053"/>
          </a:xfrm>
        </p:spPr>
        <p:txBody>
          <a:bodyPr/>
          <a:lstStyle/>
          <a:p>
            <a:r>
              <a:rPr lang="en-US" dirty="0" smtClean="0"/>
              <a:t>MAST Data Discovery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8984" y="3009899"/>
            <a:ext cx="6041216" cy="2227431"/>
          </a:xfrm>
        </p:spPr>
        <p:txBody>
          <a:bodyPr/>
          <a:lstStyle/>
          <a:p>
            <a:r>
              <a:rPr lang="en-US" dirty="0" smtClean="0"/>
              <a:t>Tom Donaldson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8075" y="2539901"/>
            <a:ext cx="539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new website for accessing MAST data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38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9" y="1417638"/>
            <a:ext cx="716279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Incrementally Replace MAST Web Pages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Cross Mission Search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GalexView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HLA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Mission Specific Search Tools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StarView</a:t>
            </a:r>
            <a:r>
              <a:rPr lang="en-US" dirty="0" smtClean="0"/>
              <a:t>: Form-based Query Builder for HST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JWST SID Archive: Instrument Test Data for JWST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Custom Keyword Search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Other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Citizen Science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Mobile Interface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Single Sign On Support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Astronomer’s Desktop</a:t>
            </a:r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490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</a:t>
            </a:r>
            <a:r>
              <a:rPr lang="en-US" dirty="0" smtClean="0"/>
              <a:t> plan to </a:t>
            </a:r>
            <a:r>
              <a:rPr lang="en-US" dirty="0" smtClean="0"/>
              <a:t>work</a:t>
            </a:r>
            <a:r>
              <a:rPr lang="en-US" dirty="0" smtClean="0"/>
              <a:t> closely with </a:t>
            </a:r>
            <a:r>
              <a:rPr lang="en-US" dirty="0" smtClean="0"/>
              <a:t>archive users to make this tool as useful as possible.</a:t>
            </a:r>
            <a:endParaRPr lang="en-US" dirty="0" smtClean="0"/>
          </a:p>
          <a:p>
            <a:r>
              <a:rPr lang="en-US" dirty="0" smtClean="0"/>
              <a:t>If interested </a:t>
            </a:r>
            <a:r>
              <a:rPr lang="en-US" dirty="0" smtClean="0"/>
              <a:t>in sharing ideas on features or trying out the interface as it evolves, please</a:t>
            </a:r>
            <a:r>
              <a:rPr lang="en-US" dirty="0" smtClean="0"/>
              <a:t> contact us: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Tom Donaldson (</a:t>
            </a:r>
            <a:r>
              <a:rPr lang="en-US" dirty="0" smtClean="0">
                <a:hlinkClick r:id="rId2"/>
              </a:rPr>
              <a:t>tdonaldson@stsci.edu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Tony Rogers (</a:t>
            </a:r>
            <a:r>
              <a:rPr lang="en-US" dirty="0" smtClean="0">
                <a:hlinkClick r:id="rId3"/>
              </a:rPr>
              <a:t>rogers@stsci.edu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Geoff Wallace (</a:t>
            </a:r>
            <a:r>
              <a:rPr lang="en-US" dirty="0" err="1" smtClean="0">
                <a:solidFill>
                  <a:srgbClr val="0000FF"/>
                </a:solidFill>
              </a:rPr>
              <a:t>gwallace@stsci.edu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Karen </a:t>
            </a:r>
            <a:r>
              <a:rPr lang="en-US" dirty="0" err="1" smtClean="0"/>
              <a:t>Levay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klevay@stsci.edu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Contributors: </a:t>
            </a:r>
          </a:p>
          <a:p>
            <a:pPr lvl="2"/>
            <a:r>
              <a:rPr lang="en-US" dirty="0" smtClean="0"/>
              <a:t>Bernie </a:t>
            </a:r>
            <a:r>
              <a:rPr lang="en-US" dirty="0" err="1" smtClean="0"/>
              <a:t>Shiao</a:t>
            </a:r>
            <a:endParaRPr lang="en-US" dirty="0" smtClean="0"/>
          </a:p>
          <a:p>
            <a:pPr lvl="2"/>
            <a:r>
              <a:rPr lang="en-US" dirty="0" smtClean="0"/>
              <a:t>Brian </a:t>
            </a:r>
            <a:r>
              <a:rPr lang="en-US" dirty="0" err="1" smtClean="0"/>
              <a:t>McClean</a:t>
            </a:r>
            <a:endParaRPr lang="en-US" dirty="0" smtClean="0"/>
          </a:p>
          <a:p>
            <a:pPr lvl="2"/>
            <a:r>
              <a:rPr lang="en-US" dirty="0" smtClean="0"/>
              <a:t>Theresa Dower</a:t>
            </a:r>
          </a:p>
          <a:p>
            <a:pPr lvl="2"/>
            <a:r>
              <a:rPr lang="en-US" dirty="0" smtClean="0"/>
              <a:t>Dean </a:t>
            </a:r>
            <a:r>
              <a:rPr lang="en-US" dirty="0" err="1" smtClean="0"/>
              <a:t>Hinshaw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299" y="4044737"/>
            <a:ext cx="2857500" cy="23626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58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150" y="445078"/>
            <a:ext cx="8196850" cy="616247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Consolidate all MAST data holdings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26" y="620112"/>
            <a:ext cx="8206398" cy="8697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13323" y="807321"/>
            <a:ext cx="6632178" cy="508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/>
              <a:t>Single UI built on the success of HLA and </a:t>
            </a:r>
            <a:r>
              <a:rPr lang="en-US" sz="2400" dirty="0" err="1" smtClean="0"/>
              <a:t>GalexView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980" t="18955" r="11923" b="17329"/>
          <a:stretch/>
        </p:blipFill>
        <p:spPr>
          <a:xfrm>
            <a:off x="3203081" y="4907999"/>
            <a:ext cx="1859458" cy="1763242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28" y="4849208"/>
            <a:ext cx="1597760" cy="1809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725" r="15913" b="10550"/>
          <a:stretch/>
        </p:blipFill>
        <p:spPr>
          <a:xfrm>
            <a:off x="1025384" y="4110884"/>
            <a:ext cx="1928465" cy="1518030"/>
          </a:xfrm>
          <a:prstGeom prst="rect">
            <a:avLst/>
          </a:prstGeom>
          <a:effectLst>
            <a:outerShdw blurRad="50800" dist="38100" dir="33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8423" t="18362"/>
          <a:stretch/>
        </p:blipFill>
        <p:spPr>
          <a:xfrm>
            <a:off x="7142927" y="4225267"/>
            <a:ext cx="1895588" cy="1586967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creen shot 2012-07-15 at 3.17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03081" y="1671431"/>
            <a:ext cx="3640606" cy="2880968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ight Arrow 18"/>
          <p:cNvSpPr/>
          <p:nvPr/>
        </p:nvSpPr>
        <p:spPr>
          <a:xfrm rot="16200000">
            <a:off x="3877044" y="4448760"/>
            <a:ext cx="750956" cy="3922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2359268">
            <a:off x="6444520" y="4224252"/>
            <a:ext cx="876323" cy="3410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64" y="2259371"/>
            <a:ext cx="2047911" cy="1547224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2750592" y="2918182"/>
            <a:ext cx="807673" cy="3817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169446">
            <a:off x="2764872" y="4243125"/>
            <a:ext cx="876420" cy="3817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927" y="2259371"/>
            <a:ext cx="1875323" cy="173799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ight Arrow 20"/>
          <p:cNvSpPr/>
          <p:nvPr/>
        </p:nvSpPr>
        <p:spPr>
          <a:xfrm rot="10800000">
            <a:off x="6519055" y="2918182"/>
            <a:ext cx="834247" cy="3817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5659352" y="4448760"/>
            <a:ext cx="750956" cy="3922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33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11" y="130267"/>
            <a:ext cx="8229600" cy="6431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Collaborate With VAO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759" y="773408"/>
            <a:ext cx="7566905" cy="550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Access Virtual Observatory</a:t>
            </a:r>
            <a:r>
              <a:rPr lang="en-US" sz="2000" dirty="0" smtClean="0"/>
              <a:t> for </a:t>
            </a:r>
            <a:r>
              <a:rPr lang="en-US" sz="2000" dirty="0" smtClean="0"/>
              <a:t>Multi-Wavelength Search and Discovery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58069" y="1324378"/>
            <a:ext cx="8119442" cy="4632792"/>
            <a:chOff x="125999" y="1489817"/>
            <a:chExt cx="8934352" cy="5075224"/>
          </a:xfrm>
        </p:grpSpPr>
        <p:pic>
          <p:nvPicPr>
            <p:cNvPr id="17" name="Picture 16" descr="Screen shot 2012-07-15 at 3.17.1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497089" y="1489817"/>
              <a:ext cx="4032987" cy="3278963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99" y="4265687"/>
              <a:ext cx="1715501" cy="1715501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24" y="2838986"/>
              <a:ext cx="1656216" cy="850900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1221" y="5362509"/>
              <a:ext cx="2251080" cy="1202532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3922" y="4376017"/>
              <a:ext cx="2336429" cy="986492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9274" y="2813419"/>
              <a:ext cx="1393726" cy="876467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99274" y="5437429"/>
              <a:ext cx="2259188" cy="1087517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ight Arrow 17"/>
            <p:cNvSpPr/>
            <p:nvPr/>
          </p:nvSpPr>
          <p:spPr>
            <a:xfrm rot="20047631">
              <a:off x="1523787" y="4038262"/>
              <a:ext cx="1456556" cy="4344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16583376">
              <a:off x="2835472" y="4696169"/>
              <a:ext cx="1308822" cy="4344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5249206">
              <a:off x="5032629" y="4744119"/>
              <a:ext cx="1248076" cy="4344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3024172">
              <a:off x="5940657" y="4076361"/>
              <a:ext cx="1304865" cy="4344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6031870" y="2974648"/>
              <a:ext cx="1384104" cy="4344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727200" y="2974648"/>
              <a:ext cx="1160644" cy="4344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36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857"/>
            <a:ext cx="8229600" cy="6111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Flexible and Extensible Infrastructure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226044" y="650396"/>
            <a:ext cx="7563487" cy="4997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000" dirty="0" smtClean="0"/>
              <a:t>Single server can support multiple clients, while accessing local and remote resources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118095" y="1167840"/>
            <a:ext cx="8025905" cy="5008008"/>
            <a:chOff x="54355" y="1150102"/>
            <a:chExt cx="9090668" cy="5686609"/>
          </a:xfrm>
        </p:grpSpPr>
        <p:sp>
          <p:nvSpPr>
            <p:cNvPr id="5" name="Oval 4"/>
            <p:cNvSpPr/>
            <p:nvPr/>
          </p:nvSpPr>
          <p:spPr>
            <a:xfrm>
              <a:off x="2784937" y="3940019"/>
              <a:ext cx="3937562" cy="17859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/>
                <a:t>Mashup</a:t>
              </a:r>
              <a:r>
                <a:rPr lang="en-US" sz="3200" dirty="0"/>
                <a:t> </a:t>
              </a:r>
              <a:r>
                <a:rPr lang="en-US" sz="3200" dirty="0" smtClean="0"/>
                <a:t>Server</a:t>
              </a:r>
              <a:endParaRPr lang="en-US" sz="32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918431" y="1606282"/>
              <a:ext cx="2057471" cy="1930309"/>
              <a:chOff x="5155005" y="3105509"/>
              <a:chExt cx="1654300" cy="1690389"/>
            </a:xfrm>
          </p:grpSpPr>
          <p:pic>
            <p:nvPicPr>
              <p:cNvPr id="9" name="Picture 8" descr="Screen shot 2012-07-18 at 9.15.51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91625" t="20257" r="1605"/>
              <a:stretch/>
            </p:blipFill>
            <p:spPr>
              <a:xfrm>
                <a:off x="5155005" y="3212228"/>
                <a:ext cx="1654300" cy="158367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703874" y="3105509"/>
                <a:ext cx="556563" cy="367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APT</a:t>
                </a:r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4355" y="4013547"/>
              <a:ext cx="1898294" cy="1951251"/>
              <a:chOff x="3624233" y="3988029"/>
              <a:chExt cx="2167355" cy="198820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4233" y="4352814"/>
                <a:ext cx="2167355" cy="162342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301389" y="3988029"/>
                <a:ext cx="1231458" cy="42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Scripts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0604" y="1421616"/>
              <a:ext cx="1815774" cy="2679939"/>
              <a:chOff x="6788506" y="3879843"/>
              <a:chExt cx="1898294" cy="2839423"/>
            </a:xfrm>
          </p:grpSpPr>
          <p:pic>
            <p:nvPicPr>
              <p:cNvPr id="15" name="Picture 14" descr="Screen shot 2012-07-15 at 9.06.47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6788506" y="4268741"/>
                <a:ext cx="1898294" cy="245052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055415" y="3879843"/>
                <a:ext cx="1631385" cy="44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Mobile Apps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441513" y="3732223"/>
              <a:ext cx="1703510" cy="2164174"/>
              <a:chOff x="6964352" y="3484045"/>
              <a:chExt cx="1334112" cy="1741913"/>
            </a:xfrm>
          </p:grpSpPr>
          <p:pic>
            <p:nvPicPr>
              <p:cNvPr id="8" name="Picture 7" descr="Screen shot 2012-07-18 at 9.13.08 AM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43887" t="18506" r="49226"/>
              <a:stretch/>
            </p:blipFill>
            <p:spPr>
              <a:xfrm>
                <a:off x="6964352" y="3795190"/>
                <a:ext cx="1334112" cy="143076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242758" y="3484045"/>
                <a:ext cx="777301" cy="33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Aladin</a:t>
                </a:r>
                <a:endParaRPr lang="en-US" dirty="0"/>
              </a:p>
            </p:txBody>
          </p:sp>
        </p:grpSp>
        <p:sp>
          <p:nvSpPr>
            <p:cNvPr id="27" name="Left-Right Arrow 26"/>
            <p:cNvSpPr/>
            <p:nvPr/>
          </p:nvSpPr>
          <p:spPr>
            <a:xfrm>
              <a:off x="1945478" y="4800092"/>
              <a:ext cx="920248" cy="42687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6722499" y="4770191"/>
              <a:ext cx="878566" cy="42687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67355" y="1170021"/>
              <a:ext cx="2210029" cy="2141265"/>
              <a:chOff x="3200886" y="4586667"/>
              <a:chExt cx="1632954" cy="1812770"/>
            </a:xfrm>
          </p:grpSpPr>
          <p:pic>
            <p:nvPicPr>
              <p:cNvPr id="7" name="Picture 6" descr="Screen shot 2012-07-18 at 9.10.45 AM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90225" t="25555" r="2889"/>
              <a:stretch/>
            </p:blipFill>
            <p:spPr>
              <a:xfrm>
                <a:off x="3200886" y="4799663"/>
                <a:ext cx="1632954" cy="1599774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329180" y="4586667"/>
                <a:ext cx="1249179" cy="35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MAST Portal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537399" y="1150102"/>
              <a:ext cx="2185099" cy="2161187"/>
              <a:chOff x="6190815" y="3458504"/>
              <a:chExt cx="1637677" cy="1791044"/>
            </a:xfrm>
          </p:grpSpPr>
          <p:pic>
            <p:nvPicPr>
              <p:cNvPr id="18" name="Picture 17" descr="Screen shot 2012-07-18 at 9.22.48 AM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89641" t="23534" r="3589"/>
              <a:stretch/>
            </p:blipFill>
            <p:spPr>
              <a:xfrm>
                <a:off x="6190815" y="3649774"/>
                <a:ext cx="1590261" cy="159977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238231" y="3458504"/>
                <a:ext cx="1590261" cy="34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External Web Site</a:t>
                </a:r>
                <a:endParaRPr lang="en-US" dirty="0"/>
              </a:p>
            </p:txBody>
          </p:sp>
        </p:grpSp>
        <p:sp>
          <p:nvSpPr>
            <p:cNvPr id="29" name="Left-Right Arrow 28"/>
            <p:cNvSpPr/>
            <p:nvPr/>
          </p:nvSpPr>
          <p:spPr>
            <a:xfrm rot="18711539">
              <a:off x="6299189" y="3800110"/>
              <a:ext cx="1238482" cy="42687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-Right Arrow 29"/>
            <p:cNvSpPr/>
            <p:nvPr/>
          </p:nvSpPr>
          <p:spPr>
            <a:xfrm rot="12936637">
              <a:off x="1771014" y="3846523"/>
              <a:ext cx="1397990" cy="42687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-Right Arrow 27"/>
            <p:cNvSpPr/>
            <p:nvPr/>
          </p:nvSpPr>
          <p:spPr>
            <a:xfrm rot="6832573">
              <a:off x="5104094" y="3456662"/>
              <a:ext cx="1052195" cy="42687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-Right Arrow 30"/>
            <p:cNvSpPr/>
            <p:nvPr/>
          </p:nvSpPr>
          <p:spPr>
            <a:xfrm rot="14835654">
              <a:off x="3265767" y="3479051"/>
              <a:ext cx="977330" cy="426874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7166" y="5747678"/>
              <a:ext cx="839345" cy="83934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2566" y="5705625"/>
              <a:ext cx="839345" cy="83934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9931" y="6008222"/>
              <a:ext cx="809619" cy="80961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00144" y="5997366"/>
              <a:ext cx="839345" cy="839345"/>
            </a:xfrm>
            <a:prstGeom prst="rect">
              <a:avLst/>
            </a:prstGeom>
          </p:spPr>
        </p:pic>
      </p:grpSp>
      <p:sp>
        <p:nvSpPr>
          <p:cNvPr id="43" name="Up Arrow 42"/>
          <p:cNvSpPr/>
          <p:nvPr/>
        </p:nvSpPr>
        <p:spPr>
          <a:xfrm rot="1601107">
            <a:off x="4181733" y="4734983"/>
            <a:ext cx="621410" cy="7336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 rot="19647855">
            <a:off x="5897214" y="4728534"/>
            <a:ext cx="621410" cy="73078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97729" y="6175848"/>
            <a:ext cx="178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Resources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81005" y="6143582"/>
            <a:ext cx="203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 Resources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39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67" y="274638"/>
            <a:ext cx="8343533" cy="6111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Demo:  http://</a:t>
            </a:r>
            <a:r>
              <a:rPr lang="en-US" sz="3200" dirty="0" err="1" smtClean="0"/>
              <a:t>mast.stsci.edu</a:t>
            </a:r>
            <a:r>
              <a:rPr lang="en-US" sz="3200" dirty="0" smtClean="0"/>
              <a:t>/explore</a:t>
            </a:r>
            <a:endParaRPr lang="en-US" sz="3200" dirty="0"/>
          </a:p>
        </p:txBody>
      </p:sp>
      <p:pic>
        <p:nvPicPr>
          <p:cNvPr id="3" name="Picture 2" descr="Screen shot 2012-07-15 at 8.1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43368" y="1190624"/>
            <a:ext cx="7716742" cy="5032376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45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1646"/>
            <a:ext cx="8229600" cy="777327"/>
          </a:xfrm>
        </p:spPr>
        <p:txBody>
          <a:bodyPr/>
          <a:lstStyle/>
          <a:p>
            <a:r>
              <a:rPr lang="en-US" dirty="0" smtClean="0"/>
              <a:t>All-Sky Visualization</a:t>
            </a:r>
            <a:endParaRPr lang="en-US" dirty="0"/>
          </a:p>
        </p:txBody>
      </p:sp>
      <p:pic>
        <p:nvPicPr>
          <p:cNvPr id="3" name="Picture 2" descr="Screen shot 2012-07-15 at 8.0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6081" y="1028973"/>
            <a:ext cx="7376619" cy="56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434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6111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Displays for Images, Catalogs, Spectra</a:t>
            </a:r>
            <a:endParaRPr lang="en-US" dirty="0"/>
          </a:p>
        </p:txBody>
      </p:sp>
      <p:pic>
        <p:nvPicPr>
          <p:cNvPr id="3" name="Picture 2" descr="Screen shot 2012-07-15 at 8.1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78267" y="1190624"/>
            <a:ext cx="8127633" cy="53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50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7071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Filters for Narrowing Results</a:t>
            </a:r>
            <a:endParaRPr lang="en-US" dirty="0"/>
          </a:p>
        </p:txBody>
      </p:sp>
      <p:pic>
        <p:nvPicPr>
          <p:cNvPr id="4" name="Picture 3" descr="Screen shot 2012-07-15 at 8.2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03071" y="1067186"/>
            <a:ext cx="7283729" cy="56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352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30" y="274638"/>
            <a:ext cx="8229600" cy="7071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Astronomer’s Desktop</a:t>
            </a:r>
            <a:endParaRPr lang="en-US" dirty="0"/>
          </a:p>
        </p:txBody>
      </p:sp>
      <p:pic>
        <p:nvPicPr>
          <p:cNvPr id="4" name="Picture 3" descr="Screen shot 2012-07-15 at 8.3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330" y="880211"/>
            <a:ext cx="8407570" cy="61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748580"/>
      </p:ext>
    </p:extLst>
  </p:cSld>
  <p:clrMapOvr>
    <a:masterClrMapping/>
  </p:clrMapOvr>
</p:sld>
</file>

<file path=ppt/theme/theme1.xml><?xml version="1.0" encoding="utf-8"?>
<a:theme xmlns:a="http://schemas.openxmlformats.org/drawingml/2006/main" name="MUG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MUG-template.potx</Template>
  <TotalTime>10519</TotalTime>
  <Words>240</Words>
  <Application>Microsoft Macintosh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MUG-template</vt:lpstr>
      <vt:lpstr>MAST Data Discovery Portal</vt:lpstr>
      <vt:lpstr>Consolidate all MAST data holdings  </vt:lpstr>
      <vt:lpstr>Collaborate With VAO</vt:lpstr>
      <vt:lpstr>Flexible and Extensible Infrastructure</vt:lpstr>
      <vt:lpstr>Demo:  http://mast.stsci.edu/explore</vt:lpstr>
      <vt:lpstr>All-Sky Visualization</vt:lpstr>
      <vt:lpstr>Displays for Images, Catalogs, Spectra</vt:lpstr>
      <vt:lpstr>Filters for Narrowing Results</vt:lpstr>
      <vt:lpstr>Astronomer’s Desktop</vt:lpstr>
      <vt:lpstr>Future Plans</vt:lpstr>
      <vt:lpstr>Feedback</vt:lpstr>
    </vt:vector>
  </TitlesOfParts>
  <Company>STScI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Hubble Legacy Archive </dc:title>
  <dc:creator>Space Telescope</dc:creator>
  <cp:lastModifiedBy>Anthony Rogers</cp:lastModifiedBy>
  <cp:revision>94</cp:revision>
  <dcterms:created xsi:type="dcterms:W3CDTF">2012-11-19T19:03:51Z</dcterms:created>
  <dcterms:modified xsi:type="dcterms:W3CDTF">2012-11-20T20:28:28Z</dcterms:modified>
</cp:coreProperties>
</file>